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7" r:id="rId4"/>
    <p:sldId id="265" r:id="rId5"/>
    <p:sldId id="266" r:id="rId6"/>
    <p:sldId id="259" r:id="rId7"/>
    <p:sldId id="258" r:id="rId8"/>
    <p:sldId id="268" r:id="rId9"/>
    <p:sldId id="269" r:id="rId10"/>
    <p:sldId id="270" r:id="rId11"/>
    <p:sldId id="271" r:id="rId12"/>
    <p:sldId id="262" r:id="rId13"/>
    <p:sldId id="260" r:id="rId14"/>
    <p:sldId id="264" r:id="rId15"/>
    <p:sldId id="261" r:id="rId16"/>
    <p:sldId id="26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mie Schreurs" initials="AS" lastIdx="0" clrIdx="0">
    <p:extLst>
      <p:ext uri="{19B8F6BF-5375-455C-9EA6-DF929625EA0E}">
        <p15:presenceInfo xmlns:p15="http://schemas.microsoft.com/office/powerpoint/2012/main" userId="S-1-12-1-588953451-1085887961-1626886568-40487161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DD67DAC-232D-4042-B5C0-E64770A42A28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dirty="0"/>
              <a:t>5/14/2020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48A1663-7765-4EF4-B97F-A02E70C6265E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26272A-6F6C-4556-B830-D85DE373C3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Terug naar school</a:t>
            </a:r>
          </a:p>
        </p:txBody>
      </p:sp>
    </p:spTree>
    <p:extLst>
      <p:ext uri="{BB962C8B-B14F-4D97-AF65-F5344CB8AC3E}">
        <p14:creationId xmlns:p14="http://schemas.microsoft.com/office/powerpoint/2010/main" val="3999623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13336A-2B00-4E57-9674-3F45E3E7A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687" y="299102"/>
            <a:ext cx="10164418" cy="1092377"/>
          </a:xfrm>
        </p:spPr>
        <p:txBody>
          <a:bodyPr>
            <a:normAutofit fontScale="90000"/>
          </a:bodyPr>
          <a:lstStyle/>
          <a:p>
            <a:r>
              <a:rPr lang="nl-BE" dirty="0"/>
              <a:t>Hoe zien de school en de klassen eruit?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CE98718-53F8-4D37-95F9-2D86F7673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07" y="1666459"/>
            <a:ext cx="3703363" cy="504287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F5FA8BC-CC36-40D0-B45A-2570FA7A9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158" y="1666459"/>
            <a:ext cx="3343189" cy="504287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6558154-2C43-4DDA-953E-4B53F6604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507" y="1666458"/>
            <a:ext cx="3108049" cy="498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07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13336A-2B00-4E57-9674-3F45E3E7A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687" y="299102"/>
            <a:ext cx="10164418" cy="1092377"/>
          </a:xfrm>
        </p:spPr>
        <p:txBody>
          <a:bodyPr>
            <a:normAutofit fontScale="90000"/>
          </a:bodyPr>
          <a:lstStyle/>
          <a:p>
            <a:r>
              <a:rPr lang="nl-BE" dirty="0"/>
              <a:t>Hoe zien de school en de klassen eruit?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6C293E6-4BF1-4740-9466-47DA765E3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436682" y="1227645"/>
            <a:ext cx="2830759" cy="377873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143CF3E-1E0D-4C18-89FE-DC0E9919F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721" y="1701632"/>
            <a:ext cx="3232085" cy="412462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6C3873F-E77F-4A89-84EA-4BDCDBCB6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86" y="1701632"/>
            <a:ext cx="2574235" cy="412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52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33630C-E29C-4453-872B-B93254BF8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73107"/>
          </a:xfrm>
        </p:spPr>
        <p:txBody>
          <a:bodyPr/>
          <a:lstStyle/>
          <a:p>
            <a:r>
              <a:rPr lang="nl-BE" dirty="0"/>
              <a:t>Lessen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B85C5E-FF40-4D01-A317-2AFD19BCE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42053"/>
            <a:ext cx="10058400" cy="4267199"/>
          </a:xfrm>
        </p:spPr>
        <p:txBody>
          <a:bodyPr>
            <a:normAutofit/>
          </a:bodyPr>
          <a:lstStyle/>
          <a:p>
            <a:r>
              <a:rPr lang="nl-BE" sz="3200" dirty="0"/>
              <a:t>Klasgesprekken – welbevinden van de kinderen</a:t>
            </a:r>
          </a:p>
          <a:p>
            <a:pPr marL="0" indent="0">
              <a:buNone/>
            </a:pPr>
            <a:endParaRPr lang="nl-BE" sz="3200" dirty="0"/>
          </a:p>
          <a:p>
            <a:r>
              <a:rPr lang="nl-BE" sz="3200" dirty="0"/>
              <a:t>Focus op taal en rekenen</a:t>
            </a:r>
          </a:p>
          <a:p>
            <a:endParaRPr lang="nl-BE" sz="3200" dirty="0"/>
          </a:p>
          <a:p>
            <a:r>
              <a:rPr lang="nl-BE" sz="3200" dirty="0"/>
              <a:t>Handen wassen en veiligheid</a:t>
            </a:r>
          </a:p>
          <a:p>
            <a:pPr marL="0" indent="0">
              <a:buNone/>
            </a:pPr>
            <a:endParaRPr lang="nl-BE" sz="3600" dirty="0"/>
          </a:p>
          <a:p>
            <a:pPr marL="0" indent="0">
              <a:buNone/>
            </a:pPr>
            <a:endParaRPr lang="nl-BE" sz="3600" dirty="0"/>
          </a:p>
          <a:p>
            <a:pPr marL="0" indent="0">
              <a:buNone/>
            </a:pPr>
            <a:endParaRPr lang="nl-BE" sz="3600" dirty="0"/>
          </a:p>
          <a:p>
            <a:pPr marL="0" indent="0">
              <a:buNone/>
            </a:pPr>
            <a:endParaRPr lang="nl-BE" sz="3600" dirty="0"/>
          </a:p>
          <a:p>
            <a:endParaRPr lang="nl-BE" dirty="0"/>
          </a:p>
        </p:txBody>
      </p:sp>
      <p:pic>
        <p:nvPicPr>
          <p:cNvPr id="4100" name="Picture 4" descr="Gevoelensmeter - Juf Astrid">
            <a:extLst>
              <a:ext uri="{FF2B5EF4-FFF2-40B4-BE49-F238E27FC236}">
                <a16:creationId xmlns:a16="http://schemas.microsoft.com/office/drawing/2014/main" id="{FC8EE321-1399-4743-9C92-5ECF5B1C5E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0" r="15880"/>
          <a:stretch/>
        </p:blipFill>
        <p:spPr bwMode="auto">
          <a:xfrm>
            <a:off x="7785652" y="2946982"/>
            <a:ext cx="3518452" cy="171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440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2C9EE0-88CB-49DB-828D-4BBEC4A09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Wanneer ik niet naar school moet ?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23D25F3-DB81-40FB-B848-B2A9F79F9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2274" y="1289304"/>
            <a:ext cx="3829878" cy="5131607"/>
          </a:xfrm>
          <a:prstGeom prst="rect">
            <a:avLst/>
          </a:prstGeom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3CEBB314-A647-473F-BB94-D68F6E69DCF6}"/>
              </a:ext>
            </a:extLst>
          </p:cNvPr>
          <p:cNvSpPr txBox="1">
            <a:spLocks/>
          </p:cNvSpPr>
          <p:nvPr/>
        </p:nvSpPr>
        <p:spPr>
          <a:xfrm>
            <a:off x="804805" y="2266122"/>
            <a:ext cx="5423718" cy="35635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3100" dirty="0"/>
              <a:t>Leerstof is besproken in de klas</a:t>
            </a:r>
          </a:p>
          <a:p>
            <a:pPr marL="0" indent="0">
              <a:buFont typeface="Wingdings" pitchFamily="2" charset="2"/>
              <a:buNone/>
            </a:pPr>
            <a:endParaRPr lang="nl-BE" sz="3100" dirty="0"/>
          </a:p>
          <a:p>
            <a:r>
              <a:rPr lang="nl-BE" sz="3100" dirty="0"/>
              <a:t>Verdeel het werk over </a:t>
            </a:r>
            <a:r>
              <a:rPr lang="nl-BE" sz="3100" b="1" dirty="0"/>
              <a:t>2 dagen</a:t>
            </a:r>
          </a:p>
          <a:p>
            <a:pPr marL="0" indent="0">
              <a:buFont typeface="Wingdings" pitchFamily="2" charset="2"/>
              <a:buNone/>
            </a:pPr>
            <a:endParaRPr lang="nl-BE" sz="3100" dirty="0"/>
          </a:p>
          <a:p>
            <a:r>
              <a:rPr lang="nl-BE" sz="3100" dirty="0"/>
              <a:t>Terug naar school =&gt; bundel in de bak voor de klas</a:t>
            </a:r>
            <a:endParaRPr lang="nl-BE" sz="3600" dirty="0"/>
          </a:p>
          <a:p>
            <a:endParaRPr lang="nl-BE" dirty="0"/>
          </a:p>
        </p:txBody>
      </p:sp>
      <p:pic>
        <p:nvPicPr>
          <p:cNvPr id="2050" name="Picture 2" descr="Opbergdozen - Calipage">
            <a:extLst>
              <a:ext uri="{FF2B5EF4-FFF2-40B4-BE49-F238E27FC236}">
                <a16:creationId xmlns:a16="http://schemas.microsoft.com/office/drawing/2014/main" id="{62C9F5EE-9F7D-4092-A903-92AC80D25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19" y="5371980"/>
            <a:ext cx="1506607" cy="125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992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C3D843-EB30-4B79-83BE-F740E1EB5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Rapport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3EA8B9-495F-4C1E-82E0-CE743A69F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6775439" cy="2424088"/>
          </a:xfrm>
        </p:spPr>
        <p:txBody>
          <a:bodyPr>
            <a:normAutofit/>
          </a:bodyPr>
          <a:lstStyle/>
          <a:p>
            <a:r>
              <a:rPr lang="nl-BE" sz="3200" dirty="0"/>
              <a:t>We kijken naar heel het jaar</a:t>
            </a:r>
          </a:p>
          <a:p>
            <a:endParaRPr lang="nl-BE" sz="3200" dirty="0"/>
          </a:p>
          <a:p>
            <a:r>
              <a:rPr lang="nl-BE" sz="3200" dirty="0"/>
              <a:t>Ander rapport</a:t>
            </a:r>
          </a:p>
        </p:txBody>
      </p:sp>
      <p:pic>
        <p:nvPicPr>
          <p:cNvPr id="7170" name="Picture 2" descr="Rapport – OV3">
            <a:extLst>
              <a:ext uri="{FF2B5EF4-FFF2-40B4-BE49-F238E27FC236}">
                <a16:creationId xmlns:a16="http://schemas.microsoft.com/office/drawing/2014/main" id="{1097344D-B24F-4743-9786-F8E272520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374" y="2750355"/>
            <a:ext cx="2839543" cy="283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674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2C9EE0-88CB-49DB-828D-4BBEC4A09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wanneer je kapoen ziek is?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3CEBB314-A647-473F-BB94-D68F6E69DCF6}"/>
              </a:ext>
            </a:extLst>
          </p:cNvPr>
          <p:cNvSpPr txBox="1">
            <a:spLocks/>
          </p:cNvSpPr>
          <p:nvPr/>
        </p:nvSpPr>
        <p:spPr>
          <a:xfrm>
            <a:off x="1069848" y="2211531"/>
            <a:ext cx="5978133" cy="3588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3100" dirty="0"/>
              <a:t>Op school ziek </a:t>
            </a:r>
          </a:p>
          <a:p>
            <a:pPr lvl="2"/>
            <a:r>
              <a:rPr lang="nl-BE" sz="2700" dirty="0"/>
              <a:t>Naar de huppelklas</a:t>
            </a:r>
          </a:p>
          <a:p>
            <a:pPr lvl="2"/>
            <a:r>
              <a:rPr lang="nl-BE" sz="2700" dirty="0"/>
              <a:t>Ouders bellen</a:t>
            </a:r>
          </a:p>
          <a:p>
            <a:pPr marL="0" indent="0">
              <a:buFont typeface="Wingdings" pitchFamily="2" charset="2"/>
              <a:buNone/>
            </a:pPr>
            <a:endParaRPr lang="nl-BE" sz="3100" dirty="0"/>
          </a:p>
          <a:p>
            <a:r>
              <a:rPr lang="nl-BE" sz="3100" dirty="0"/>
              <a:t>Thuis ziek </a:t>
            </a:r>
          </a:p>
          <a:p>
            <a:pPr lvl="2"/>
            <a:r>
              <a:rPr lang="nl-BE" sz="2700" dirty="0"/>
              <a:t>School verwittigen </a:t>
            </a:r>
          </a:p>
          <a:p>
            <a:pPr lvl="2"/>
            <a:r>
              <a:rPr lang="nl-BE" sz="2700"/>
              <a:t>Doktersattest</a:t>
            </a:r>
            <a:endParaRPr lang="nl-BE" sz="2700" dirty="0"/>
          </a:p>
          <a:p>
            <a:pPr marL="0" indent="0">
              <a:buFont typeface="Wingdings" pitchFamily="2" charset="2"/>
              <a:buNone/>
            </a:pPr>
            <a:endParaRPr lang="nl-BE" sz="3100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88324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3CEBB314-A647-473F-BB94-D68F6E69DCF6}"/>
              </a:ext>
            </a:extLst>
          </p:cNvPr>
          <p:cNvSpPr txBox="1">
            <a:spLocks/>
          </p:cNvSpPr>
          <p:nvPr/>
        </p:nvSpPr>
        <p:spPr>
          <a:xfrm>
            <a:off x="1069848" y="2211531"/>
            <a:ext cx="5978133" cy="3588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nl-BE" sz="3100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6146" name="Picture 2" descr="Bedankt/ groen met bloemen - Bedankkaartjes | Kaartje2go">
            <a:extLst>
              <a:ext uri="{FF2B5EF4-FFF2-40B4-BE49-F238E27FC236}">
                <a16:creationId xmlns:a16="http://schemas.microsoft.com/office/drawing/2014/main" id="{97454615-F66A-487B-A308-2A09ACCD0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907" y="1308186"/>
            <a:ext cx="5978133" cy="424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036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33630C-E29C-4453-872B-B93254BF8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73107"/>
          </a:xfrm>
        </p:spPr>
        <p:txBody>
          <a:bodyPr/>
          <a:lstStyle/>
          <a:p>
            <a:r>
              <a:rPr lang="nl-BE" dirty="0"/>
              <a:t>Afspraken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B85C5E-FF40-4D01-A317-2AFD19BCE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830" y="1842053"/>
            <a:ext cx="8153665" cy="4267199"/>
          </a:xfrm>
        </p:spPr>
        <p:txBody>
          <a:bodyPr>
            <a:normAutofit fontScale="77500" lnSpcReduction="20000"/>
          </a:bodyPr>
          <a:lstStyle/>
          <a:p>
            <a:r>
              <a:rPr lang="nl-BE" sz="3600" dirty="0"/>
              <a:t>Vaste contactbubbels</a:t>
            </a:r>
          </a:p>
          <a:p>
            <a:pPr marL="0" indent="0">
              <a:buNone/>
            </a:pPr>
            <a:endParaRPr lang="nl-BE" sz="3600" dirty="0"/>
          </a:p>
          <a:p>
            <a:r>
              <a:rPr lang="nl-BE" sz="3600" dirty="0"/>
              <a:t>Vaste dagen naar school</a:t>
            </a:r>
          </a:p>
          <a:p>
            <a:pPr marL="0" indent="0">
              <a:buNone/>
            </a:pPr>
            <a:endParaRPr lang="nl-BE" sz="3600" dirty="0"/>
          </a:p>
          <a:p>
            <a:r>
              <a:rPr lang="nl-BE" sz="3600" dirty="0"/>
              <a:t>Vaste plaatsen in de klas + eigen materiaal </a:t>
            </a:r>
          </a:p>
          <a:p>
            <a:pPr marL="0" indent="0">
              <a:buNone/>
            </a:pPr>
            <a:endParaRPr lang="nl-BE" sz="3600" dirty="0"/>
          </a:p>
          <a:p>
            <a:r>
              <a:rPr lang="nl-BE" sz="3600" dirty="0"/>
              <a:t>Handen wassen</a:t>
            </a:r>
          </a:p>
          <a:p>
            <a:endParaRPr lang="nl-BE" sz="3600" dirty="0"/>
          </a:p>
          <a:p>
            <a:r>
              <a:rPr lang="nl-BE" sz="3600" dirty="0"/>
              <a:t>Aparte speeltijden</a:t>
            </a:r>
          </a:p>
          <a:p>
            <a:endParaRPr lang="nl-BE" dirty="0"/>
          </a:p>
        </p:txBody>
      </p:sp>
      <p:pic>
        <p:nvPicPr>
          <p:cNvPr id="1028" name="Picture 4" descr="Campagnewebsite 'Handjes wassen met handige Hans!' | VWVJ">
            <a:extLst>
              <a:ext uri="{FF2B5EF4-FFF2-40B4-BE49-F238E27FC236}">
                <a16:creationId xmlns:a16="http://schemas.microsoft.com/office/drawing/2014/main" id="{CB95771B-E9A4-46C7-931D-D3F43680F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416" y="971185"/>
            <a:ext cx="2767553" cy="39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916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33630C-E29C-4453-872B-B93254BF8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73107"/>
          </a:xfrm>
        </p:spPr>
        <p:txBody>
          <a:bodyPr/>
          <a:lstStyle/>
          <a:p>
            <a:r>
              <a:rPr lang="nl-BE" dirty="0"/>
              <a:t>Bubbels juf Stephanie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20E1B14-8644-44A0-876D-E9AFDF1D6F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57" t="22596" r="22283" b="10319"/>
          <a:stretch/>
        </p:blipFill>
        <p:spPr>
          <a:xfrm>
            <a:off x="2332382" y="1669773"/>
            <a:ext cx="6798366" cy="459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4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33630C-E29C-4453-872B-B93254BF8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73107"/>
          </a:xfrm>
        </p:spPr>
        <p:txBody>
          <a:bodyPr/>
          <a:lstStyle/>
          <a:p>
            <a:r>
              <a:rPr lang="nl-BE" dirty="0"/>
              <a:t>Bubbels juf Saartje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E76EC0E-5A24-4385-8B62-0C5D213255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18" t="21242" r="22391" b="14572"/>
          <a:stretch/>
        </p:blipFill>
        <p:spPr>
          <a:xfrm>
            <a:off x="2001079" y="1457739"/>
            <a:ext cx="7659756" cy="503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68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33630C-E29C-4453-872B-B93254BF8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73107"/>
          </a:xfrm>
        </p:spPr>
        <p:txBody>
          <a:bodyPr/>
          <a:lstStyle/>
          <a:p>
            <a:r>
              <a:rPr lang="nl-BE" dirty="0"/>
              <a:t>Bubbels juf Annemie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4602B88-7B62-43C8-B02F-AF38DBD2AC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48" t="22982" r="22717" b="11286"/>
          <a:stretch/>
        </p:blipFill>
        <p:spPr>
          <a:xfrm>
            <a:off x="2040834" y="1478899"/>
            <a:ext cx="7341705" cy="489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56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33630C-E29C-4453-872B-B93254BF8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73107"/>
          </a:xfrm>
        </p:spPr>
        <p:txBody>
          <a:bodyPr>
            <a:normAutofit fontScale="90000"/>
          </a:bodyPr>
          <a:lstStyle/>
          <a:p>
            <a:r>
              <a:rPr lang="nl-BE"/>
              <a:t>Wie komt wanneer naar school ?</a:t>
            </a:r>
            <a:endParaRPr lang="nl-BE" dirty="0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B51CED44-2496-4AA3-8CB7-F8B3A25554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7575302"/>
              </p:ext>
            </p:extLst>
          </p:nvPr>
        </p:nvGraphicFramePr>
        <p:xfrm>
          <a:off x="1745491" y="1881255"/>
          <a:ext cx="8193640" cy="2703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6820">
                  <a:extLst>
                    <a:ext uri="{9D8B030D-6E8A-4147-A177-3AD203B41FA5}">
                      <a16:colId xmlns:a16="http://schemas.microsoft.com/office/drawing/2014/main" val="2942417196"/>
                    </a:ext>
                  </a:extLst>
                </a:gridCol>
                <a:gridCol w="4096820">
                  <a:extLst>
                    <a:ext uri="{9D8B030D-6E8A-4147-A177-3AD203B41FA5}">
                      <a16:colId xmlns:a16="http://schemas.microsoft.com/office/drawing/2014/main" val="1962078907"/>
                    </a:ext>
                  </a:extLst>
                </a:gridCol>
              </a:tblGrid>
              <a:tr h="675999">
                <a:tc>
                  <a:txBody>
                    <a:bodyPr/>
                    <a:lstStyle/>
                    <a:p>
                      <a:pPr algn="ctr"/>
                      <a:r>
                        <a:rPr lang="nl-BE" sz="2400" dirty="0"/>
                        <a:t>maandag en donderdag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400" dirty="0"/>
                        <a:t>dinsdag en vrijdag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440273"/>
                  </a:ext>
                </a:extLst>
              </a:tr>
              <a:tr h="675999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Bubbel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Bubbel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436777"/>
                  </a:ext>
                </a:extLst>
              </a:tr>
              <a:tr h="675999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Bubbel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Bubbel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182630"/>
                  </a:ext>
                </a:extLst>
              </a:tr>
              <a:tr h="675999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Bubbel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Bubbel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657970"/>
                  </a:ext>
                </a:extLst>
              </a:tr>
            </a:tbl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0520DA4C-5CC2-4C0D-972D-155EE6F86D6B}"/>
              </a:ext>
            </a:extLst>
          </p:cNvPr>
          <p:cNvSpPr txBox="1"/>
          <p:nvPr/>
        </p:nvSpPr>
        <p:spPr>
          <a:xfrm>
            <a:off x="1999180" y="5406887"/>
            <a:ext cx="8193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u="sng" dirty="0"/>
              <a:t>Geen school </a:t>
            </a:r>
            <a:r>
              <a:rPr lang="nl-BE" dirty="0"/>
              <a:t>op donderdag 21 mei, vrijdag 22 mei en maandag 1 juni </a:t>
            </a:r>
          </a:p>
        </p:txBody>
      </p:sp>
    </p:spTree>
    <p:extLst>
      <p:ext uri="{BB962C8B-B14F-4D97-AF65-F5344CB8AC3E}">
        <p14:creationId xmlns:p14="http://schemas.microsoft.com/office/powerpoint/2010/main" val="1511031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2348DE-3854-4CE5-BF00-2101AACD3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57470"/>
            <a:ext cx="10058400" cy="1476690"/>
          </a:xfrm>
        </p:spPr>
        <p:txBody>
          <a:bodyPr/>
          <a:lstStyle/>
          <a:p>
            <a:r>
              <a:rPr lang="nl-BE" dirty="0"/>
              <a:t>Hoe ziet een schooldag eruit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A9C1341C-99E8-419C-BC84-B1E4B35DF8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898507"/>
              </p:ext>
            </p:extLst>
          </p:nvPr>
        </p:nvGraphicFramePr>
        <p:xfrm>
          <a:off x="2031999" y="1229360"/>
          <a:ext cx="8127999" cy="53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74646474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6859441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1433333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Bubbel 1 en 4</a:t>
                      </a:r>
                    </a:p>
                    <a:p>
                      <a:pPr algn="ctr"/>
                      <a:r>
                        <a:rPr lang="nl-BE" dirty="0"/>
                        <a:t>Juf Annemie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Bubbel 2 en 5</a:t>
                      </a:r>
                    </a:p>
                    <a:p>
                      <a:pPr algn="ctr"/>
                      <a:r>
                        <a:rPr lang="nl-BE" dirty="0"/>
                        <a:t>Juf Saartje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Bubbel 3 en 6</a:t>
                      </a:r>
                    </a:p>
                    <a:p>
                      <a:pPr algn="ctr"/>
                      <a:r>
                        <a:rPr lang="nl-BE" dirty="0"/>
                        <a:t>Juf Stephanie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50939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nl-BE" b="1" dirty="0"/>
                        <a:t>8u30</a:t>
                      </a:r>
                      <a:r>
                        <a:rPr lang="nl-BE" dirty="0"/>
                        <a:t>: welkom via grote ingang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58467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nl-BE" dirty="0"/>
                        <a:t> </a:t>
                      </a:r>
                      <a:r>
                        <a:rPr lang="nl-BE" b="1" dirty="0"/>
                        <a:t>8u45</a:t>
                      </a:r>
                      <a:r>
                        <a:rPr lang="nl-BE" dirty="0"/>
                        <a:t>: start lessen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19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b="1" dirty="0"/>
                        <a:t>9u45 – 10u</a:t>
                      </a:r>
                    </a:p>
                    <a:p>
                      <a:pPr algn="ctr"/>
                      <a:r>
                        <a:rPr lang="nl-BE" dirty="0"/>
                        <a:t>speeltijd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b="1" dirty="0"/>
                        <a:t>10u15 – 10u30</a:t>
                      </a:r>
                    </a:p>
                    <a:p>
                      <a:pPr algn="ctr"/>
                      <a:r>
                        <a:rPr lang="nl-BE" dirty="0"/>
                        <a:t>speeltijd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b="1" dirty="0"/>
                        <a:t>10u45 – 11u </a:t>
                      </a:r>
                    </a:p>
                    <a:p>
                      <a:pPr algn="ctr"/>
                      <a:r>
                        <a:rPr lang="nl-BE" dirty="0"/>
                        <a:t>speeltijd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840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b="1" dirty="0"/>
                        <a:t>10u – 11u45</a:t>
                      </a:r>
                    </a:p>
                    <a:p>
                      <a:pPr algn="ctr"/>
                      <a:r>
                        <a:rPr lang="nl-BE" dirty="0"/>
                        <a:t>lessen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b="1" dirty="0"/>
                        <a:t>10u30 – 12u15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lessen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b="1" dirty="0"/>
                        <a:t>11u – 12u15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lessen</a:t>
                      </a:r>
                      <a:endParaRPr lang="nl-B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234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b="1" dirty="0"/>
                        <a:t>11u 45 – 12u</a:t>
                      </a:r>
                    </a:p>
                    <a:p>
                      <a:pPr algn="ctr"/>
                      <a:r>
                        <a:rPr lang="nl-BE" dirty="0"/>
                        <a:t>speeltijd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b="1" dirty="0"/>
                        <a:t>12u15 – 12u30</a:t>
                      </a:r>
                    </a:p>
                    <a:p>
                      <a:pPr algn="ctr"/>
                      <a:r>
                        <a:rPr lang="nl-BE" dirty="0"/>
                        <a:t>speeltijd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b="1" dirty="0"/>
                        <a:t>12u15 – 12u45</a:t>
                      </a:r>
                    </a:p>
                    <a:p>
                      <a:pPr algn="ctr"/>
                      <a:r>
                        <a:rPr lang="nl-BE" dirty="0"/>
                        <a:t>eten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915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b="1" dirty="0"/>
                        <a:t>12u – 12u30</a:t>
                      </a:r>
                    </a:p>
                    <a:p>
                      <a:pPr algn="ctr"/>
                      <a:r>
                        <a:rPr lang="nl-BE" dirty="0"/>
                        <a:t>eten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b="1" dirty="0"/>
                        <a:t>12u30 – 13u </a:t>
                      </a:r>
                    </a:p>
                    <a:p>
                      <a:pPr algn="ctr"/>
                      <a:r>
                        <a:rPr lang="nl-BE" dirty="0"/>
                        <a:t>eten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b="1" dirty="0"/>
                        <a:t>12u45 – 13u</a:t>
                      </a:r>
                    </a:p>
                    <a:p>
                      <a:pPr algn="ctr"/>
                      <a:r>
                        <a:rPr lang="nl-BE"/>
                        <a:t>speeltijd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020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b="1" dirty="0"/>
                        <a:t>12u30 – 15u</a:t>
                      </a:r>
                    </a:p>
                    <a:p>
                      <a:pPr algn="ctr"/>
                      <a:r>
                        <a:rPr lang="nl-BE" dirty="0"/>
                        <a:t>lessen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b="1" dirty="0"/>
                        <a:t>13u – 15u </a:t>
                      </a:r>
                    </a:p>
                    <a:p>
                      <a:pPr algn="ctr"/>
                      <a:r>
                        <a:rPr lang="nl-BE" dirty="0"/>
                        <a:t>lessen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b="1" dirty="0"/>
                        <a:t>13u – 15u </a:t>
                      </a:r>
                    </a:p>
                    <a:p>
                      <a:pPr algn="ctr"/>
                      <a:r>
                        <a:rPr lang="nl-BE" dirty="0"/>
                        <a:t>lessen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148597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nl-BE" b="1" dirty="0"/>
                        <a:t>15u : </a:t>
                      </a:r>
                      <a:r>
                        <a:rPr lang="nl-BE" dirty="0"/>
                        <a:t>opruimen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136967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nl-BE" b="1"/>
                        <a:t>15u15 -15u30</a:t>
                      </a:r>
                      <a:r>
                        <a:rPr lang="nl-BE" dirty="0"/>
                        <a:t>: ophalen van jullie kapoen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95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145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13336A-2B00-4E57-9674-3F45E3E7A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687" y="299102"/>
            <a:ext cx="10164418" cy="1092377"/>
          </a:xfrm>
        </p:spPr>
        <p:txBody>
          <a:bodyPr>
            <a:normAutofit fontScale="90000"/>
          </a:bodyPr>
          <a:lstStyle/>
          <a:p>
            <a:r>
              <a:rPr lang="nl-BE" dirty="0"/>
              <a:t>Hoe zien de school en de klassen eruit?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24FBE06-71F9-40DD-A155-99BED02F7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200" y="1814849"/>
            <a:ext cx="2686879" cy="452119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31DF92D-2DD4-4FCC-B5DB-A98255A54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069" y="2021184"/>
            <a:ext cx="2686879" cy="356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60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13336A-2B00-4E57-9674-3F45E3E7A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687" y="299102"/>
            <a:ext cx="10164418" cy="1092377"/>
          </a:xfrm>
        </p:spPr>
        <p:txBody>
          <a:bodyPr>
            <a:normAutofit fontScale="90000"/>
          </a:bodyPr>
          <a:lstStyle/>
          <a:p>
            <a:r>
              <a:rPr lang="nl-BE" dirty="0"/>
              <a:t>Hoe zien de school en de klassen eruit?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5E27E21-D7A8-4BD8-97F8-279A70D99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550" y="1391479"/>
            <a:ext cx="3347623" cy="507005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17C145B-2B55-4D41-87CC-E975FEE94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18" y="1632446"/>
            <a:ext cx="3146560" cy="450333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BCD8A8C-D0AF-4726-AF78-EE8536757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004" y="1632446"/>
            <a:ext cx="3024232" cy="450333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5E1691A-6615-4866-99F4-E781D257E7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6950" y="3676650"/>
            <a:ext cx="23050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850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ut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TM03090434[[fn=Houttype]]</Template>
  <TotalTime>69</TotalTime>
  <Words>286</Words>
  <Application>Microsoft Office PowerPoint</Application>
  <PresentationFormat>Breedbeeld</PresentationFormat>
  <Paragraphs>96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Arial Black</vt:lpstr>
      <vt:lpstr>Wingdings</vt:lpstr>
      <vt:lpstr>Houttype</vt:lpstr>
      <vt:lpstr>Terug naar school</vt:lpstr>
      <vt:lpstr>Afspraken</vt:lpstr>
      <vt:lpstr>Bubbels juf Stephanie</vt:lpstr>
      <vt:lpstr>Bubbels juf Saartje </vt:lpstr>
      <vt:lpstr>Bubbels juf Annemie</vt:lpstr>
      <vt:lpstr>Wie komt wanneer naar school ?</vt:lpstr>
      <vt:lpstr>Hoe ziet een schooldag eruit</vt:lpstr>
      <vt:lpstr>Hoe zien de school en de klassen eruit?</vt:lpstr>
      <vt:lpstr>Hoe zien de school en de klassen eruit?</vt:lpstr>
      <vt:lpstr>Hoe zien de school en de klassen eruit?</vt:lpstr>
      <vt:lpstr>Hoe zien de school en de klassen eruit?</vt:lpstr>
      <vt:lpstr>Lessen </vt:lpstr>
      <vt:lpstr>Wanneer ik niet naar school moet ?</vt:lpstr>
      <vt:lpstr>Rapport</vt:lpstr>
      <vt:lpstr>Wat wanneer je kapoen ziek is?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Terug naar school</dc:title>
  <dc:creator>Annemie Schreurs</dc:creator>
  <cp:lastModifiedBy>Annemie Schreurs</cp:lastModifiedBy>
  <cp:revision>14</cp:revision>
  <dcterms:created xsi:type="dcterms:W3CDTF">2020-05-12T06:30:39Z</dcterms:created>
  <dcterms:modified xsi:type="dcterms:W3CDTF">2020-05-14T07:40:05Z</dcterms:modified>
</cp:coreProperties>
</file>